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6" autoAdjust="0"/>
    <p:restoredTop sz="94660"/>
  </p:normalViewPr>
  <p:slideViewPr>
    <p:cSldViewPr snapToGrid="0">
      <p:cViewPr varScale="1">
        <p:scale>
          <a:sx n="66" d="100"/>
          <a:sy n="66" d="100"/>
        </p:scale>
        <p:origin x="82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22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7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53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876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69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91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81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53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05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825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05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FB614-14B9-41F7-A51E-BAABD4383A1A}" type="datetimeFigureOut">
              <a:rPr lang="fr-FR" smtClean="0"/>
              <a:pPr/>
              <a:t>06/01/2020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91EF0-DB94-48F4-9CC2-22EFE8D6434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14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846" y="846527"/>
            <a:ext cx="6424104" cy="47625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815548" y="447341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K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286784" y="1614525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H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181948" y="1588331"/>
            <a:ext cx="2183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721434" y="4368577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D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259018" y="2317313"/>
            <a:ext cx="2616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A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173224" y="2508527"/>
            <a:ext cx="2519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117639" y="3526409"/>
            <a:ext cx="2263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J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308186" y="3965455"/>
            <a:ext cx="2391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L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754960" y="1794514"/>
            <a:ext cx="247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/>
              <a:t>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972734" y="1658644"/>
            <a:ext cx="2439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F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227683" y="3853076"/>
            <a:ext cx="2664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G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4277853" y="5610775"/>
            <a:ext cx="535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pSym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3146786" y="645397"/>
            <a:ext cx="1191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CHR2 (chromid)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7356858" y="783896"/>
            <a:ext cx="529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CHR1</a:t>
            </a:r>
          </a:p>
        </p:txBody>
      </p:sp>
      <p:sp>
        <p:nvSpPr>
          <p:cNvPr id="25" name="Arc plein 24"/>
          <p:cNvSpPr/>
          <p:nvPr/>
        </p:nvSpPr>
        <p:spPr>
          <a:xfrm rot="2940289">
            <a:off x="3152324" y="568397"/>
            <a:ext cx="5317148" cy="5318760"/>
          </a:xfrm>
          <a:prstGeom prst="blockArc">
            <a:avLst>
              <a:gd name="adj1" fmla="val 4644139"/>
              <a:gd name="adj2" fmla="val 21515854"/>
              <a:gd name="adj3" fmla="val 1139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Arc plein 30"/>
          <p:cNvSpPr/>
          <p:nvPr/>
        </p:nvSpPr>
        <p:spPr>
          <a:xfrm rot="6114706">
            <a:off x="3152324" y="568397"/>
            <a:ext cx="5317148" cy="5318760"/>
          </a:xfrm>
          <a:prstGeom prst="blockArc">
            <a:avLst>
              <a:gd name="adj1" fmla="val 10110222"/>
              <a:gd name="adj2" fmla="val 21515854"/>
              <a:gd name="adj3" fmla="val 113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3" name="Arc plein 32"/>
          <p:cNvSpPr/>
          <p:nvPr/>
        </p:nvSpPr>
        <p:spPr>
          <a:xfrm rot="7650021">
            <a:off x="3152324" y="568397"/>
            <a:ext cx="5317148" cy="5318760"/>
          </a:xfrm>
          <a:prstGeom prst="blockArc">
            <a:avLst>
              <a:gd name="adj1" fmla="val 19979709"/>
              <a:gd name="adj2" fmla="val 21515854"/>
              <a:gd name="adj3" fmla="val 113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38" name="Connecteur droit 37"/>
          <p:cNvCxnSpPr/>
          <p:nvPr/>
        </p:nvCxnSpPr>
        <p:spPr>
          <a:xfrm rot="5400000" flipH="1" flipV="1">
            <a:off x="4145594" y="4608952"/>
            <a:ext cx="850104" cy="62547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stCxn id="31" idx="1"/>
          </p:cNvCxnSpPr>
          <p:nvPr/>
        </p:nvCxnSpPr>
        <p:spPr>
          <a:xfrm rot="10800000" flipH="1">
            <a:off x="5331514" y="4750637"/>
            <a:ext cx="199571" cy="10613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iangle isocèle 56"/>
          <p:cNvSpPr/>
          <p:nvPr/>
        </p:nvSpPr>
        <p:spPr>
          <a:xfrm rot="15257470">
            <a:off x="4092338" y="3649244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58" name="Triangle isocèle 57"/>
          <p:cNvSpPr/>
          <p:nvPr/>
        </p:nvSpPr>
        <p:spPr>
          <a:xfrm rot="14117465">
            <a:off x="4228176" y="3976273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59" name="Triangle isocèle 58"/>
          <p:cNvSpPr/>
          <p:nvPr/>
        </p:nvSpPr>
        <p:spPr>
          <a:xfrm rot="14117465">
            <a:off x="4294851" y="4095337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7" name="ZoneTexte 6"/>
          <p:cNvSpPr txBox="1"/>
          <p:nvPr/>
        </p:nvSpPr>
        <p:spPr>
          <a:xfrm>
            <a:off x="4226361" y="2414978"/>
            <a:ext cx="2568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B</a:t>
            </a:r>
          </a:p>
        </p:txBody>
      </p:sp>
      <p:sp>
        <p:nvSpPr>
          <p:cNvPr id="62" name="Triangle isocèle 61"/>
          <p:cNvSpPr/>
          <p:nvPr/>
        </p:nvSpPr>
        <p:spPr>
          <a:xfrm rot="19500049">
            <a:off x="4776261" y="1788278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63" name="Triangle isocèle 62"/>
          <p:cNvSpPr/>
          <p:nvPr/>
        </p:nvSpPr>
        <p:spPr>
          <a:xfrm rot="19987014">
            <a:off x="5025813" y="1645076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64" name="Triangle isocèle 63"/>
          <p:cNvSpPr/>
          <p:nvPr/>
        </p:nvSpPr>
        <p:spPr>
          <a:xfrm rot="20510305">
            <a:off x="5215482" y="1559078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65" name="Triangle isocèle 64"/>
          <p:cNvSpPr>
            <a:spLocks noChangeAspect="1"/>
          </p:cNvSpPr>
          <p:nvPr/>
        </p:nvSpPr>
        <p:spPr>
          <a:xfrm rot="1666310">
            <a:off x="6421159" y="1597692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66" name="Triangle isocèle 65"/>
          <p:cNvSpPr/>
          <p:nvPr/>
        </p:nvSpPr>
        <p:spPr>
          <a:xfrm rot="8118280">
            <a:off x="6868331" y="4526932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67" name="Triangle isocèle 66"/>
          <p:cNvSpPr/>
          <p:nvPr/>
        </p:nvSpPr>
        <p:spPr>
          <a:xfrm rot="12694872">
            <a:off x="4836422" y="4631388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34" name="Triangle isocèle 33"/>
          <p:cNvSpPr/>
          <p:nvPr/>
        </p:nvSpPr>
        <p:spPr>
          <a:xfrm rot="18034698">
            <a:off x="4229180" y="2419205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35" name="Triangle isocèle 34"/>
          <p:cNvSpPr/>
          <p:nvPr/>
        </p:nvSpPr>
        <p:spPr>
          <a:xfrm rot="18034698">
            <a:off x="4202987" y="2476351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  <p:sp>
        <p:nvSpPr>
          <p:cNvPr id="60" name="Triangle isocèle 59"/>
          <p:cNvSpPr/>
          <p:nvPr/>
        </p:nvSpPr>
        <p:spPr>
          <a:xfrm rot="17715546">
            <a:off x="4219698" y="2445513"/>
            <a:ext cx="92869" cy="89773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/>
          </a:p>
        </p:txBody>
      </p:sp>
    </p:spTree>
    <p:extLst>
      <p:ext uri="{BB962C8B-B14F-4D97-AF65-F5344CB8AC3E}">
        <p14:creationId xmlns:p14="http://schemas.microsoft.com/office/powerpoint/2010/main" val="24130662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10984</TotalTime>
  <Words>18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Agnieszka KLONOWSKA</dc:creator>
  <cp:lastModifiedBy>Jaco Zandberg</cp:lastModifiedBy>
  <cp:revision>25</cp:revision>
  <cp:lastPrinted>2017-03-08T13:29:48Z</cp:lastPrinted>
  <dcterms:created xsi:type="dcterms:W3CDTF">2017-03-03T08:32:26Z</dcterms:created>
  <dcterms:modified xsi:type="dcterms:W3CDTF">2020-01-06T09:09:14Z</dcterms:modified>
</cp:coreProperties>
</file>